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2" r:id="rId4"/>
    <p:sldId id="257" r:id="rId5"/>
    <p:sldId id="264" r:id="rId6"/>
    <p:sldId id="261" r:id="rId7"/>
    <p:sldId id="270" r:id="rId8"/>
    <p:sldId id="269" r:id="rId9"/>
    <p:sldId id="262" r:id="rId10"/>
    <p:sldId id="263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456" autoAdjust="0"/>
    <p:restoredTop sz="94434" autoAdjust="0"/>
  </p:normalViewPr>
  <p:slideViewPr>
    <p:cSldViewPr>
      <p:cViewPr>
        <p:scale>
          <a:sx n="66" d="100"/>
          <a:sy n="66" d="100"/>
        </p:scale>
        <p:origin x="-159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E5FB3-1522-4398-A64D-EBF218FDE541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B6A887E-2D62-4188-9229-66B109F43561}">
      <dgm:prSet phldrT="[Text]" custT="1"/>
      <dgm:spPr/>
      <dgm:t>
        <a:bodyPr/>
        <a:lstStyle/>
        <a:p>
          <a:r>
            <a:rPr lang="en-US" sz="2000" dirty="0" smtClean="0"/>
            <a:t>software</a:t>
          </a:r>
          <a:endParaRPr lang="en-US" sz="2000" dirty="0"/>
        </a:p>
      </dgm:t>
    </dgm:pt>
    <dgm:pt modelId="{41571C38-CEB2-4B1F-8148-A3D178B6B2A9}" type="parTrans" cxnId="{59625F08-BD31-4F33-88B4-189AEB5E88E2}">
      <dgm:prSet/>
      <dgm:spPr/>
      <dgm:t>
        <a:bodyPr/>
        <a:lstStyle/>
        <a:p>
          <a:endParaRPr lang="en-US"/>
        </a:p>
      </dgm:t>
    </dgm:pt>
    <dgm:pt modelId="{3E8745AD-150E-4FE3-B80B-4EA1CB599FBD}" type="sibTrans" cxnId="{59625F08-BD31-4F33-88B4-189AEB5E88E2}">
      <dgm:prSet/>
      <dgm:spPr/>
      <dgm:t>
        <a:bodyPr/>
        <a:lstStyle/>
        <a:p>
          <a:endParaRPr lang="en-US"/>
        </a:p>
      </dgm:t>
    </dgm:pt>
    <dgm:pt modelId="{3245CD57-5047-488E-ADAA-0A3D8ABBB828}">
      <dgm:prSet phldrT="[Text]" custT="1"/>
      <dgm:spPr/>
      <dgm:t>
        <a:bodyPr/>
        <a:lstStyle/>
        <a:p>
          <a:r>
            <a:rPr lang="en-US" sz="1800" dirty="0" smtClean="0"/>
            <a:t>System software</a:t>
          </a:r>
          <a:endParaRPr lang="en-US" sz="1800" dirty="0"/>
        </a:p>
      </dgm:t>
    </dgm:pt>
    <dgm:pt modelId="{B605D40D-85A7-40FB-83BF-CB3327E0AE05}" type="parTrans" cxnId="{5C9A37BD-19B7-49C6-BBEC-D0B4E83FD32F}">
      <dgm:prSet/>
      <dgm:spPr/>
      <dgm:t>
        <a:bodyPr/>
        <a:lstStyle/>
        <a:p>
          <a:endParaRPr lang="en-US" dirty="0"/>
        </a:p>
      </dgm:t>
    </dgm:pt>
    <dgm:pt modelId="{0C3BDEEF-C3AC-48D2-AB89-64C494F46DB4}" type="sibTrans" cxnId="{5C9A37BD-19B7-49C6-BBEC-D0B4E83FD32F}">
      <dgm:prSet/>
      <dgm:spPr/>
      <dgm:t>
        <a:bodyPr/>
        <a:lstStyle/>
        <a:p>
          <a:endParaRPr lang="en-US"/>
        </a:p>
      </dgm:t>
    </dgm:pt>
    <dgm:pt modelId="{608A19FD-405B-43C2-87B0-BB30DC9729C9}">
      <dgm:prSet phldrT="[Text]" custT="1"/>
      <dgm:spPr/>
      <dgm:t>
        <a:bodyPr/>
        <a:lstStyle/>
        <a:p>
          <a:r>
            <a:rPr lang="en-US" sz="2000" dirty="0" smtClean="0"/>
            <a:t>Application software</a:t>
          </a:r>
          <a:endParaRPr lang="en-US" sz="2000" dirty="0"/>
        </a:p>
      </dgm:t>
    </dgm:pt>
    <dgm:pt modelId="{92B86861-6B97-4D08-85F9-C1D8DCD3105C}" type="parTrans" cxnId="{6F3BA625-D9FC-4A33-B95D-95AE0A257DC3}">
      <dgm:prSet/>
      <dgm:spPr/>
      <dgm:t>
        <a:bodyPr/>
        <a:lstStyle/>
        <a:p>
          <a:endParaRPr lang="en-US" dirty="0"/>
        </a:p>
      </dgm:t>
    </dgm:pt>
    <dgm:pt modelId="{3F613874-F59E-4348-B9BF-C1C8A1F3A303}" type="sibTrans" cxnId="{6F3BA625-D9FC-4A33-B95D-95AE0A257DC3}">
      <dgm:prSet/>
      <dgm:spPr/>
      <dgm:t>
        <a:bodyPr/>
        <a:lstStyle/>
        <a:p>
          <a:endParaRPr lang="en-US"/>
        </a:p>
      </dgm:t>
    </dgm:pt>
    <dgm:pt modelId="{3DEAD1B6-F3D6-4F87-8956-91193CBB0BF2}" type="pres">
      <dgm:prSet presAssocID="{3C8E5FB3-1522-4398-A64D-EBF218FDE5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74C82B-273B-4E40-97E3-AAAA9CD306B0}" type="pres">
      <dgm:prSet presAssocID="{3B6A887E-2D62-4188-9229-66B109F43561}" presName="hierRoot1" presStyleCnt="0">
        <dgm:presLayoutVars>
          <dgm:hierBranch val="init"/>
        </dgm:presLayoutVars>
      </dgm:prSet>
      <dgm:spPr/>
    </dgm:pt>
    <dgm:pt modelId="{14F6177D-6267-4C26-88DD-DC7ACAA51922}" type="pres">
      <dgm:prSet presAssocID="{3B6A887E-2D62-4188-9229-66B109F43561}" presName="rootComposite1" presStyleCnt="0"/>
      <dgm:spPr/>
    </dgm:pt>
    <dgm:pt modelId="{3BAD618E-F363-4583-938B-00E789E89F08}" type="pres">
      <dgm:prSet presAssocID="{3B6A887E-2D62-4188-9229-66B109F43561}" presName="rootText1" presStyleLbl="node0" presStyleIdx="0" presStyleCnt="1" custScaleY="147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1F338E-87DD-484A-9B1E-F4BE65BAEBCE}" type="pres">
      <dgm:prSet presAssocID="{3B6A887E-2D62-4188-9229-66B109F4356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626E91F-FBCD-4088-BF6F-D287F68FBE0A}" type="pres">
      <dgm:prSet presAssocID="{3B6A887E-2D62-4188-9229-66B109F43561}" presName="hierChild2" presStyleCnt="0"/>
      <dgm:spPr/>
    </dgm:pt>
    <dgm:pt modelId="{D2292724-6995-4D11-BA0E-7EE8C20F8D63}" type="pres">
      <dgm:prSet presAssocID="{B605D40D-85A7-40FB-83BF-CB3327E0AE0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A210EA5C-E72A-459E-A578-DBA0F1350F2C}" type="pres">
      <dgm:prSet presAssocID="{3245CD57-5047-488E-ADAA-0A3D8ABBB828}" presName="hierRoot2" presStyleCnt="0">
        <dgm:presLayoutVars>
          <dgm:hierBranch val="init"/>
        </dgm:presLayoutVars>
      </dgm:prSet>
      <dgm:spPr/>
    </dgm:pt>
    <dgm:pt modelId="{6F4EA884-F678-4DF2-806F-309667C40F7A}" type="pres">
      <dgm:prSet presAssocID="{3245CD57-5047-488E-ADAA-0A3D8ABBB828}" presName="rootComposite" presStyleCnt="0"/>
      <dgm:spPr/>
    </dgm:pt>
    <dgm:pt modelId="{60756A51-4B5D-4572-8384-D490D3D27038}" type="pres">
      <dgm:prSet presAssocID="{3245CD57-5047-488E-ADAA-0A3D8ABBB828}" presName="rootText" presStyleLbl="node2" presStyleIdx="0" presStyleCnt="2" custScaleX="34984" custScaleY="244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AAA459-F6EE-4033-A5CF-C1E597C1CFF8}" type="pres">
      <dgm:prSet presAssocID="{3245CD57-5047-488E-ADAA-0A3D8ABBB828}" presName="rootConnector" presStyleLbl="node2" presStyleIdx="0" presStyleCnt="2"/>
      <dgm:spPr/>
      <dgm:t>
        <a:bodyPr/>
        <a:lstStyle/>
        <a:p>
          <a:endParaRPr lang="en-US"/>
        </a:p>
      </dgm:t>
    </dgm:pt>
    <dgm:pt modelId="{DF4BD3E1-D70E-47D1-A2DD-6A54541D9B22}" type="pres">
      <dgm:prSet presAssocID="{3245CD57-5047-488E-ADAA-0A3D8ABBB828}" presName="hierChild4" presStyleCnt="0"/>
      <dgm:spPr/>
    </dgm:pt>
    <dgm:pt modelId="{B2D74C87-FA21-4114-A665-9A5620A1DE60}" type="pres">
      <dgm:prSet presAssocID="{3245CD57-5047-488E-ADAA-0A3D8ABBB828}" presName="hierChild5" presStyleCnt="0"/>
      <dgm:spPr/>
    </dgm:pt>
    <dgm:pt modelId="{ED98A1C1-81B5-4DB1-B5BE-67F365997719}" type="pres">
      <dgm:prSet presAssocID="{92B86861-6B97-4D08-85F9-C1D8DCD3105C}" presName="Name37" presStyleLbl="parChTrans1D2" presStyleIdx="1" presStyleCnt="2"/>
      <dgm:spPr/>
      <dgm:t>
        <a:bodyPr/>
        <a:lstStyle/>
        <a:p>
          <a:endParaRPr lang="en-US"/>
        </a:p>
      </dgm:t>
    </dgm:pt>
    <dgm:pt modelId="{796064B2-7F44-4C59-BDA2-F689E66114A1}" type="pres">
      <dgm:prSet presAssocID="{608A19FD-405B-43C2-87B0-BB30DC9729C9}" presName="hierRoot2" presStyleCnt="0">
        <dgm:presLayoutVars>
          <dgm:hierBranch val="init"/>
        </dgm:presLayoutVars>
      </dgm:prSet>
      <dgm:spPr/>
    </dgm:pt>
    <dgm:pt modelId="{F0D1C337-C11C-4121-B8E6-06AF47BD9D0E}" type="pres">
      <dgm:prSet presAssocID="{608A19FD-405B-43C2-87B0-BB30DC9729C9}" presName="rootComposite" presStyleCnt="0"/>
      <dgm:spPr/>
    </dgm:pt>
    <dgm:pt modelId="{7E52FBE8-8DA2-437B-B7A6-FDF0A8431266}" type="pres">
      <dgm:prSet presAssocID="{608A19FD-405B-43C2-87B0-BB30DC9729C9}" presName="rootText" presStyleLbl="node2" presStyleIdx="1" presStyleCnt="2" custScaleX="33964" custScaleY="275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BA11BB-273C-40ED-91DF-F154D0A58447}" type="pres">
      <dgm:prSet presAssocID="{608A19FD-405B-43C2-87B0-BB30DC9729C9}" presName="rootConnector" presStyleLbl="node2" presStyleIdx="1" presStyleCnt="2"/>
      <dgm:spPr/>
      <dgm:t>
        <a:bodyPr/>
        <a:lstStyle/>
        <a:p>
          <a:endParaRPr lang="en-US"/>
        </a:p>
      </dgm:t>
    </dgm:pt>
    <dgm:pt modelId="{931F1F5B-CE26-4FB7-A70A-C9EBADB3BE93}" type="pres">
      <dgm:prSet presAssocID="{608A19FD-405B-43C2-87B0-BB30DC9729C9}" presName="hierChild4" presStyleCnt="0"/>
      <dgm:spPr/>
    </dgm:pt>
    <dgm:pt modelId="{3E9FE918-6C5A-4490-8FD2-2194A4ACF615}" type="pres">
      <dgm:prSet presAssocID="{608A19FD-405B-43C2-87B0-BB30DC9729C9}" presName="hierChild5" presStyleCnt="0"/>
      <dgm:spPr/>
    </dgm:pt>
    <dgm:pt modelId="{5BCDED29-691F-451F-B4C4-05536A844658}" type="pres">
      <dgm:prSet presAssocID="{3B6A887E-2D62-4188-9229-66B109F43561}" presName="hierChild3" presStyleCnt="0"/>
      <dgm:spPr/>
    </dgm:pt>
  </dgm:ptLst>
  <dgm:cxnLst>
    <dgm:cxn modelId="{59625F08-BD31-4F33-88B4-189AEB5E88E2}" srcId="{3C8E5FB3-1522-4398-A64D-EBF218FDE541}" destId="{3B6A887E-2D62-4188-9229-66B109F43561}" srcOrd="0" destOrd="0" parTransId="{41571C38-CEB2-4B1F-8148-A3D178B6B2A9}" sibTransId="{3E8745AD-150E-4FE3-B80B-4EA1CB599FBD}"/>
    <dgm:cxn modelId="{3BB692E9-117E-4DDD-8F6A-8D72380D6683}" type="presOf" srcId="{3245CD57-5047-488E-ADAA-0A3D8ABBB828}" destId="{CDAAA459-F6EE-4033-A5CF-C1E597C1CFF8}" srcOrd="1" destOrd="0" presId="urn:microsoft.com/office/officeart/2005/8/layout/orgChart1"/>
    <dgm:cxn modelId="{DFCE6563-C2B2-499E-9140-3EB6B19BE26C}" type="presOf" srcId="{3B6A887E-2D62-4188-9229-66B109F43561}" destId="{FC1F338E-87DD-484A-9B1E-F4BE65BAEBCE}" srcOrd="1" destOrd="0" presId="urn:microsoft.com/office/officeart/2005/8/layout/orgChart1"/>
    <dgm:cxn modelId="{5C9A37BD-19B7-49C6-BBEC-D0B4E83FD32F}" srcId="{3B6A887E-2D62-4188-9229-66B109F43561}" destId="{3245CD57-5047-488E-ADAA-0A3D8ABBB828}" srcOrd="0" destOrd="0" parTransId="{B605D40D-85A7-40FB-83BF-CB3327E0AE05}" sibTransId="{0C3BDEEF-C3AC-48D2-AB89-64C494F46DB4}"/>
    <dgm:cxn modelId="{6F3BA625-D9FC-4A33-B95D-95AE0A257DC3}" srcId="{3B6A887E-2D62-4188-9229-66B109F43561}" destId="{608A19FD-405B-43C2-87B0-BB30DC9729C9}" srcOrd="1" destOrd="0" parTransId="{92B86861-6B97-4D08-85F9-C1D8DCD3105C}" sibTransId="{3F613874-F59E-4348-B9BF-C1C8A1F3A303}"/>
    <dgm:cxn modelId="{23146917-AFF8-4DE5-A933-F2D957B3D24A}" type="presOf" srcId="{3245CD57-5047-488E-ADAA-0A3D8ABBB828}" destId="{60756A51-4B5D-4572-8384-D490D3D27038}" srcOrd="0" destOrd="0" presId="urn:microsoft.com/office/officeart/2005/8/layout/orgChart1"/>
    <dgm:cxn modelId="{D527BEA8-3823-4A84-B2E5-B19E236B9473}" type="presOf" srcId="{92B86861-6B97-4D08-85F9-C1D8DCD3105C}" destId="{ED98A1C1-81B5-4DB1-B5BE-67F365997719}" srcOrd="0" destOrd="0" presId="urn:microsoft.com/office/officeart/2005/8/layout/orgChart1"/>
    <dgm:cxn modelId="{6C563E6E-BA9D-4FD0-9D34-076784BAE7EF}" type="presOf" srcId="{3B6A887E-2D62-4188-9229-66B109F43561}" destId="{3BAD618E-F363-4583-938B-00E789E89F08}" srcOrd="0" destOrd="0" presId="urn:microsoft.com/office/officeart/2005/8/layout/orgChart1"/>
    <dgm:cxn modelId="{1631DEB9-EE42-4AEB-8FEB-7D0224730355}" type="presOf" srcId="{608A19FD-405B-43C2-87B0-BB30DC9729C9}" destId="{EDBA11BB-273C-40ED-91DF-F154D0A58447}" srcOrd="1" destOrd="0" presId="urn:microsoft.com/office/officeart/2005/8/layout/orgChart1"/>
    <dgm:cxn modelId="{3A5FCE83-96B5-4682-9D0F-908810450B71}" type="presOf" srcId="{608A19FD-405B-43C2-87B0-BB30DC9729C9}" destId="{7E52FBE8-8DA2-437B-B7A6-FDF0A8431266}" srcOrd="0" destOrd="0" presId="urn:microsoft.com/office/officeart/2005/8/layout/orgChart1"/>
    <dgm:cxn modelId="{AF96E82C-594E-48EE-B525-0149F58715D6}" type="presOf" srcId="{B605D40D-85A7-40FB-83BF-CB3327E0AE05}" destId="{D2292724-6995-4D11-BA0E-7EE8C20F8D63}" srcOrd="0" destOrd="0" presId="urn:microsoft.com/office/officeart/2005/8/layout/orgChart1"/>
    <dgm:cxn modelId="{DF94FF6F-694B-4A72-9A6C-8AC55B5C2907}" type="presOf" srcId="{3C8E5FB3-1522-4398-A64D-EBF218FDE541}" destId="{3DEAD1B6-F3D6-4F87-8956-91193CBB0BF2}" srcOrd="0" destOrd="0" presId="urn:microsoft.com/office/officeart/2005/8/layout/orgChart1"/>
    <dgm:cxn modelId="{25DAF2FF-BFF2-4A92-ADAE-43D8AE214F94}" type="presParOf" srcId="{3DEAD1B6-F3D6-4F87-8956-91193CBB0BF2}" destId="{AB74C82B-273B-4E40-97E3-AAAA9CD306B0}" srcOrd="0" destOrd="0" presId="urn:microsoft.com/office/officeart/2005/8/layout/orgChart1"/>
    <dgm:cxn modelId="{762D3D0B-7E7A-45AD-BF4F-2311C0B818BA}" type="presParOf" srcId="{AB74C82B-273B-4E40-97E3-AAAA9CD306B0}" destId="{14F6177D-6267-4C26-88DD-DC7ACAA51922}" srcOrd="0" destOrd="0" presId="urn:microsoft.com/office/officeart/2005/8/layout/orgChart1"/>
    <dgm:cxn modelId="{B2D63E42-4BCF-4B82-9309-0F42335CC2F0}" type="presParOf" srcId="{14F6177D-6267-4C26-88DD-DC7ACAA51922}" destId="{3BAD618E-F363-4583-938B-00E789E89F08}" srcOrd="0" destOrd="0" presId="urn:microsoft.com/office/officeart/2005/8/layout/orgChart1"/>
    <dgm:cxn modelId="{ABEB0093-6D7C-471B-85A7-F0368F1EB74B}" type="presParOf" srcId="{14F6177D-6267-4C26-88DD-DC7ACAA51922}" destId="{FC1F338E-87DD-484A-9B1E-F4BE65BAEBCE}" srcOrd="1" destOrd="0" presId="urn:microsoft.com/office/officeart/2005/8/layout/orgChart1"/>
    <dgm:cxn modelId="{CA5E5C46-3115-4F7A-8C5C-4DD5321DE10A}" type="presParOf" srcId="{AB74C82B-273B-4E40-97E3-AAAA9CD306B0}" destId="{E626E91F-FBCD-4088-BF6F-D287F68FBE0A}" srcOrd="1" destOrd="0" presId="urn:microsoft.com/office/officeart/2005/8/layout/orgChart1"/>
    <dgm:cxn modelId="{80E4D2C1-DC0C-4F5B-BBF3-5C1B11C0CF8D}" type="presParOf" srcId="{E626E91F-FBCD-4088-BF6F-D287F68FBE0A}" destId="{D2292724-6995-4D11-BA0E-7EE8C20F8D63}" srcOrd="0" destOrd="0" presId="urn:microsoft.com/office/officeart/2005/8/layout/orgChart1"/>
    <dgm:cxn modelId="{59DBD823-EECF-4065-A9B5-65C4DC59A342}" type="presParOf" srcId="{E626E91F-FBCD-4088-BF6F-D287F68FBE0A}" destId="{A210EA5C-E72A-459E-A578-DBA0F1350F2C}" srcOrd="1" destOrd="0" presId="urn:microsoft.com/office/officeart/2005/8/layout/orgChart1"/>
    <dgm:cxn modelId="{6F167953-D105-4848-9FF7-BAE694230770}" type="presParOf" srcId="{A210EA5C-E72A-459E-A578-DBA0F1350F2C}" destId="{6F4EA884-F678-4DF2-806F-309667C40F7A}" srcOrd="0" destOrd="0" presId="urn:microsoft.com/office/officeart/2005/8/layout/orgChart1"/>
    <dgm:cxn modelId="{EE64B05A-195A-417C-BE80-5AA253EE8C70}" type="presParOf" srcId="{6F4EA884-F678-4DF2-806F-309667C40F7A}" destId="{60756A51-4B5D-4572-8384-D490D3D27038}" srcOrd="0" destOrd="0" presId="urn:microsoft.com/office/officeart/2005/8/layout/orgChart1"/>
    <dgm:cxn modelId="{39DE6FDE-FDD1-4FF6-8134-81B28FDA8B0A}" type="presParOf" srcId="{6F4EA884-F678-4DF2-806F-309667C40F7A}" destId="{CDAAA459-F6EE-4033-A5CF-C1E597C1CFF8}" srcOrd="1" destOrd="0" presId="urn:microsoft.com/office/officeart/2005/8/layout/orgChart1"/>
    <dgm:cxn modelId="{C14DBF3C-CA61-4B66-9D3A-F34E92667F11}" type="presParOf" srcId="{A210EA5C-E72A-459E-A578-DBA0F1350F2C}" destId="{DF4BD3E1-D70E-47D1-A2DD-6A54541D9B22}" srcOrd="1" destOrd="0" presId="urn:microsoft.com/office/officeart/2005/8/layout/orgChart1"/>
    <dgm:cxn modelId="{C07C1F97-7B6E-49F1-97A4-6BFFD8384A03}" type="presParOf" srcId="{A210EA5C-E72A-459E-A578-DBA0F1350F2C}" destId="{B2D74C87-FA21-4114-A665-9A5620A1DE60}" srcOrd="2" destOrd="0" presId="urn:microsoft.com/office/officeart/2005/8/layout/orgChart1"/>
    <dgm:cxn modelId="{AD2BD55B-BA12-4EA4-B3D3-AD00D905EA46}" type="presParOf" srcId="{E626E91F-FBCD-4088-BF6F-D287F68FBE0A}" destId="{ED98A1C1-81B5-4DB1-B5BE-67F365997719}" srcOrd="2" destOrd="0" presId="urn:microsoft.com/office/officeart/2005/8/layout/orgChart1"/>
    <dgm:cxn modelId="{5A09F23F-E0D6-4AA5-80D7-304A418AE881}" type="presParOf" srcId="{E626E91F-FBCD-4088-BF6F-D287F68FBE0A}" destId="{796064B2-7F44-4C59-BDA2-F689E66114A1}" srcOrd="3" destOrd="0" presId="urn:microsoft.com/office/officeart/2005/8/layout/orgChart1"/>
    <dgm:cxn modelId="{BAE89536-9A46-40CB-9994-AB1F148A9285}" type="presParOf" srcId="{796064B2-7F44-4C59-BDA2-F689E66114A1}" destId="{F0D1C337-C11C-4121-B8E6-06AF47BD9D0E}" srcOrd="0" destOrd="0" presId="urn:microsoft.com/office/officeart/2005/8/layout/orgChart1"/>
    <dgm:cxn modelId="{3AC0C57E-8E02-494B-9D57-04ED46D16DE8}" type="presParOf" srcId="{F0D1C337-C11C-4121-B8E6-06AF47BD9D0E}" destId="{7E52FBE8-8DA2-437B-B7A6-FDF0A8431266}" srcOrd="0" destOrd="0" presId="urn:microsoft.com/office/officeart/2005/8/layout/orgChart1"/>
    <dgm:cxn modelId="{FDF34766-AC4C-400E-8878-64675D7F74F1}" type="presParOf" srcId="{F0D1C337-C11C-4121-B8E6-06AF47BD9D0E}" destId="{EDBA11BB-273C-40ED-91DF-F154D0A58447}" srcOrd="1" destOrd="0" presId="urn:microsoft.com/office/officeart/2005/8/layout/orgChart1"/>
    <dgm:cxn modelId="{1D60FA24-86E0-421F-8817-5616A30351C6}" type="presParOf" srcId="{796064B2-7F44-4C59-BDA2-F689E66114A1}" destId="{931F1F5B-CE26-4FB7-A70A-C9EBADB3BE93}" srcOrd="1" destOrd="0" presId="urn:microsoft.com/office/officeart/2005/8/layout/orgChart1"/>
    <dgm:cxn modelId="{F703FB91-C21D-43D9-84D0-4473061D22FA}" type="presParOf" srcId="{796064B2-7F44-4C59-BDA2-F689E66114A1}" destId="{3E9FE918-6C5A-4490-8FD2-2194A4ACF615}" srcOrd="2" destOrd="0" presId="urn:microsoft.com/office/officeart/2005/8/layout/orgChart1"/>
    <dgm:cxn modelId="{BD76E006-DCA6-4B0A-AFEF-2F5C65FAD372}" type="presParOf" srcId="{AB74C82B-273B-4E40-97E3-AAAA9CD306B0}" destId="{5BCDED29-691F-451F-B4C4-05536A8446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8A1C1-81B5-4DB1-B5BE-67F365997719}">
      <dsp:nvSpPr>
        <dsp:cNvPr id="0" name=""/>
        <dsp:cNvSpPr/>
      </dsp:nvSpPr>
      <dsp:spPr>
        <a:xfrm>
          <a:off x="4572000" y="508314"/>
          <a:ext cx="1921566" cy="1441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93"/>
              </a:lnTo>
              <a:lnTo>
                <a:pt x="1921566" y="720793"/>
              </a:lnTo>
              <a:lnTo>
                <a:pt x="1921566" y="14415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92724-6995-4D11-BA0E-7EE8C20F8D63}">
      <dsp:nvSpPr>
        <dsp:cNvPr id="0" name=""/>
        <dsp:cNvSpPr/>
      </dsp:nvSpPr>
      <dsp:spPr>
        <a:xfrm>
          <a:off x="2685443" y="508314"/>
          <a:ext cx="1886556" cy="1441586"/>
        </a:xfrm>
        <a:custGeom>
          <a:avLst/>
          <a:gdLst/>
          <a:ahLst/>
          <a:cxnLst/>
          <a:rect l="0" t="0" r="0" b="0"/>
          <a:pathLst>
            <a:path>
              <a:moveTo>
                <a:pt x="1886556" y="0"/>
              </a:moveTo>
              <a:lnTo>
                <a:pt x="1886556" y="720793"/>
              </a:lnTo>
              <a:lnTo>
                <a:pt x="0" y="720793"/>
              </a:lnTo>
              <a:lnTo>
                <a:pt x="0" y="14415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D618E-F363-4583-938B-00E789E89F08}">
      <dsp:nvSpPr>
        <dsp:cNvPr id="0" name=""/>
        <dsp:cNvSpPr/>
      </dsp:nvSpPr>
      <dsp:spPr>
        <a:xfrm>
          <a:off x="1139651" y="1219"/>
          <a:ext cx="6864697" cy="5070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software</a:t>
          </a:r>
          <a:endParaRPr lang="en-US" sz="2000" kern="1200" dirty="0"/>
        </a:p>
      </dsp:txBody>
      <dsp:txXfrm>
        <a:off x="1139651" y="1219"/>
        <a:ext cx="6864697" cy="507095"/>
      </dsp:txXfrm>
    </dsp:sp>
    <dsp:sp modelId="{60756A51-4B5D-4572-8384-D490D3D27038}">
      <dsp:nvSpPr>
        <dsp:cNvPr id="0" name=""/>
        <dsp:cNvSpPr/>
      </dsp:nvSpPr>
      <dsp:spPr>
        <a:xfrm>
          <a:off x="1484671" y="1949901"/>
          <a:ext cx="2401545" cy="8404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System software</a:t>
          </a:r>
          <a:endParaRPr lang="en-US" sz="1800" kern="1200" dirty="0"/>
        </a:p>
      </dsp:txBody>
      <dsp:txXfrm>
        <a:off x="1484671" y="1949901"/>
        <a:ext cx="2401545" cy="840479"/>
      </dsp:txXfrm>
    </dsp:sp>
    <dsp:sp modelId="{7E52FBE8-8DA2-437B-B7A6-FDF0A8431266}">
      <dsp:nvSpPr>
        <dsp:cNvPr id="0" name=""/>
        <dsp:cNvSpPr/>
      </dsp:nvSpPr>
      <dsp:spPr>
        <a:xfrm>
          <a:off x="5327803" y="1949901"/>
          <a:ext cx="2331525" cy="9444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Application software</a:t>
          </a:r>
          <a:endParaRPr lang="en-US" sz="2000" kern="1200" dirty="0"/>
        </a:p>
      </dsp:txBody>
      <dsp:txXfrm>
        <a:off x="5327803" y="1949901"/>
        <a:ext cx="2331525" cy="944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447800" y="228600"/>
            <a:ext cx="6019800" cy="45720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1371600"/>
            <a:ext cx="5867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lower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4648200"/>
            <a:ext cx="6629400" cy="228600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ttc\Desktop\kopy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03020"/>
            <a:ext cx="3505200" cy="4160520"/>
          </a:xfrm>
          <a:prstGeom prst="rect">
            <a:avLst/>
          </a:prstGeom>
          <a:noFill/>
        </p:spPr>
      </p:pic>
      <p:sp>
        <p:nvSpPr>
          <p:cNvPr id="4" name="Sun 3"/>
          <p:cNvSpPr/>
          <p:nvPr/>
        </p:nvSpPr>
        <p:spPr>
          <a:xfrm>
            <a:off x="1828800" y="0"/>
            <a:ext cx="4419600" cy="11430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524000"/>
            <a:ext cx="434340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762000" y="5844540"/>
            <a:ext cx="7467600" cy="1470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১।সফটওয়ার কি ? সিস্টেম ও আপ্লিকেশন সফটয়ার কি?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সিস্টেম ও আপ্লিকেশন সফটয়ার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এর উদাহরন দাও?</a:t>
            </a: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75438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১. সফটওয়ার কত প্রকার ও কি কি?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73759"/>
            <a:ext cx="7543800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২.  প্যাকেজ সফটওয়ারের নাম লেখ।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0"/>
            <a:ext cx="7543800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</a:rPr>
              <a:t>বাড়ীর কাজ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447800" y="304800"/>
            <a:ext cx="5715000" cy="4267200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352800" y="1371600"/>
            <a:ext cx="1981200" cy="2057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Minus 4"/>
          <p:cNvSpPr/>
          <p:nvPr/>
        </p:nvSpPr>
        <p:spPr>
          <a:xfrm>
            <a:off x="1219200" y="609600"/>
            <a:ext cx="533400" cy="6248400"/>
          </a:xfrm>
          <a:prstGeom prst="mathMinus">
            <a:avLst>
              <a:gd name="adj1" fmla="val 95973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213009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151" y="2889178"/>
            <a:ext cx="57425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 গাফফার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বি,এস,সি(অনার্স)এম,এস,সি(গনিত)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আদর্শ মহিলা কলেজ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কুমারখালি, কুষ্টিয়া।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মোবাইল-০১৭১২০২৮৭৯৭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ইমেল</a:t>
            </a:r>
            <a:r>
              <a:rPr lang="en-US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ফেসবুক-</a:t>
            </a:r>
            <a:r>
              <a:rPr lang="en-US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gaffarkst@gmail.com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85180" y="3537258"/>
            <a:ext cx="285911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শ্রেনী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বিষয়: আই,সি,টি</a:t>
            </a:r>
          </a:p>
          <a:p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সময়: </a:t>
            </a:r>
            <a:r>
              <a:rPr lang="en-US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45</a:t>
            </a:r>
            <a:r>
              <a:rPr lang="bn-BD" sz="2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7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86200" y="1882720"/>
            <a:ext cx="1866168" cy="23566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52800" y="825493"/>
            <a:ext cx="2596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  </a:t>
            </a:r>
            <a:r>
              <a:rPr lang="bn-BD" sz="4800" dirty="0">
                <a:solidFill>
                  <a:srgbClr val="FF0000"/>
                </a:solidFill>
              </a:rPr>
              <a:t>পরিচিতি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837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0732" y="25146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১. সফটওয়ার কত প্রকার বলতে পারবে।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২. এ্যাপ্লিকেশন সফটওয়ারের কাজ গুলি ব্যাখা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৩. সিস্টেম সফটওয়ারের নাম বলতে 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smtClean="0">
                <a:latin typeface="NikoshBAN" pitchFamily="2" charset="0"/>
                <a:cs typeface="NikoshBAN" pitchFamily="2" charset="0"/>
              </a:rPr>
              <a:t>৪। প্যাকেজ সফটওয়ার কি বলতে পারবে।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শিখনফল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8578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433" y="2418782"/>
            <a:ext cx="1745933" cy="1275398"/>
          </a:xfrm>
          <a:prstGeom prst="rect">
            <a:avLst/>
          </a:prstGeom>
        </p:spPr>
      </p:pic>
      <p:pic>
        <p:nvPicPr>
          <p:cNvPr id="8" name="Picture 7" descr="com3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3445" y="4465320"/>
            <a:ext cx="1547813" cy="1089660"/>
          </a:xfrm>
          <a:prstGeom prst="rect">
            <a:avLst/>
          </a:prstGeom>
        </p:spPr>
      </p:pic>
      <p:pic>
        <p:nvPicPr>
          <p:cNvPr id="10" name="Picture 9" descr="com 4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92" y="4267200"/>
            <a:ext cx="1844993" cy="1485900"/>
          </a:xfrm>
          <a:prstGeom prst="rect">
            <a:avLst/>
          </a:prstGeom>
        </p:spPr>
      </p:pic>
      <p:pic>
        <p:nvPicPr>
          <p:cNvPr id="11" name="Picture 10" descr="comput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0380" y="4653893"/>
            <a:ext cx="1609725" cy="1213485"/>
          </a:xfrm>
          <a:prstGeom prst="rect">
            <a:avLst/>
          </a:prstGeom>
        </p:spPr>
      </p:pic>
      <p:pic>
        <p:nvPicPr>
          <p:cNvPr id="12" name="Picture 11" descr="digital 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2432" y="228600"/>
            <a:ext cx="1584960" cy="1064895"/>
          </a:xfrm>
          <a:prstGeom prst="rect">
            <a:avLst/>
          </a:prstGeom>
        </p:spPr>
      </p:pic>
      <p:pic>
        <p:nvPicPr>
          <p:cNvPr id="18" name="Picture 17" descr="digital computer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1400" y="81515"/>
            <a:ext cx="1498283" cy="1498283"/>
          </a:xfrm>
          <a:prstGeom prst="rect">
            <a:avLst/>
          </a:prstGeom>
        </p:spPr>
      </p:pic>
      <p:pic>
        <p:nvPicPr>
          <p:cNvPr id="1026" name="Picture 2" descr="https://encrypted-tbn3.gstatic.com/images?q=tbn:ANd9GcQavK8FAOTL57kBN9hvUSTr4xVIQ1qt3FK2QJKKyvrcFPN1rhHzY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4619" y="2418782"/>
            <a:ext cx="3437581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s://encrypted-tbn2.gstatic.com/images?q=tbn:ANd9GcR4xn728wfPaPFXYUKcq3TKjjJjsO2expvuaV1yE5wFED_q_h0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7403" y="275657"/>
            <a:ext cx="251127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326118" y="5753100"/>
            <a:ext cx="3497588" cy="1026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ছবিগুলি দেখি</a:t>
            </a: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7848600" cy="30931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/>
              <a:t>আজকের  পাঠ- </a:t>
            </a:r>
            <a:r>
              <a:rPr lang="bn-BD" sz="11500" dirty="0" smtClean="0">
                <a:solidFill>
                  <a:srgbClr val="FF0000"/>
                </a:solidFill>
              </a:rPr>
              <a:t>সফটওয়ার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0" y="266163"/>
            <a:ext cx="9144000" cy="4234221"/>
            <a:chOff x="0" y="304800"/>
            <a:chExt cx="9144000" cy="4234221"/>
          </a:xfrm>
        </p:grpSpPr>
        <p:graphicFrame>
          <p:nvGraphicFramePr>
            <p:cNvPr id="28" name="Diagram 27"/>
            <p:cNvGraphicFramePr/>
            <p:nvPr>
              <p:extLst>
                <p:ext uri="{D42A27DB-BD31-4B8C-83A1-F6EECF244321}">
                  <p14:modId xmlns:p14="http://schemas.microsoft.com/office/powerpoint/2010/main" xmlns="" val="2472717544"/>
                </p:ext>
              </p:extLst>
            </p:nvPr>
          </p:nvGraphicFramePr>
          <p:xfrm>
            <a:off x="0" y="304800"/>
            <a:ext cx="9144000" cy="28956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pSp>
          <p:nvGrpSpPr>
            <p:cNvPr id="30" name="Group 29"/>
            <p:cNvGrpSpPr/>
            <p:nvPr/>
          </p:nvGrpSpPr>
          <p:grpSpPr>
            <a:xfrm>
              <a:off x="0" y="3678070"/>
              <a:ext cx="1687690" cy="840479"/>
              <a:chOff x="685791" y="1949901"/>
              <a:chExt cx="3999303" cy="840479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2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2" name="Rectangle 31"/>
              <p:cNvSpPr/>
              <p:nvPr/>
            </p:nvSpPr>
            <p:spPr>
              <a:xfrm>
                <a:off x="848986" y="1949901"/>
                <a:ext cx="3836108" cy="8404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dirty="0" smtClean="0"/>
                  <a:t>System management</a:t>
                </a:r>
                <a:endParaRPr lang="en-US" sz="1800" kern="1200" dirty="0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1847353" y="3657599"/>
              <a:ext cx="1612357" cy="840479"/>
              <a:chOff x="685791" y="1949901"/>
              <a:chExt cx="3999303" cy="840479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2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800" kern="1200" dirty="0" smtClean="0"/>
                  <a:t>system Development program</a:t>
                </a:r>
                <a:endParaRPr lang="en-US" sz="1800" kern="1200" dirty="0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619372" y="3698542"/>
              <a:ext cx="1808000" cy="799536"/>
              <a:chOff x="685791" y="1949901"/>
              <a:chExt cx="3999303" cy="840479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2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8" name="Rectangle 37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800" kern="1200" dirty="0" smtClean="0"/>
                  <a:t>Systems</a:t>
                </a: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dirty="0" smtClean="0"/>
                  <a:t>Support program</a:t>
                </a:r>
                <a:endParaRPr lang="en-US" sz="1800" kern="1200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5628353" y="3698542"/>
              <a:ext cx="1732666" cy="840479"/>
              <a:chOff x="685791" y="1949901"/>
              <a:chExt cx="3999303" cy="840479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2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1" name="Rectangle 40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800" kern="1200" dirty="0" smtClean="0"/>
                  <a:t>General application program</a:t>
                </a:r>
                <a:endParaRPr lang="en-US" sz="1800" kern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7562001" y="3698542"/>
              <a:ext cx="1581999" cy="840479"/>
              <a:chOff x="685791" y="1949901"/>
              <a:chExt cx="3999303" cy="840479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2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4" name="Rectangle 43"/>
              <p:cNvSpPr/>
              <p:nvPr/>
            </p:nvSpPr>
            <p:spPr>
              <a:xfrm>
                <a:off x="685791" y="1949901"/>
                <a:ext cx="3999303" cy="8404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430" tIns="11430" rIns="11430" bIns="1143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dirty="0" smtClean="0"/>
                  <a:t>Customize</a:t>
                </a:r>
                <a:r>
                  <a:rPr lang="en-US" dirty="0"/>
                  <a:t> application</a:t>
                </a:r>
                <a:r>
                  <a:rPr lang="en-US" dirty="0" smtClean="0"/>
                  <a:t> program</a:t>
                </a:r>
                <a:endParaRPr lang="en-US" sz="1800" kern="1200" dirty="0"/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367351" y="3429000"/>
              <a:ext cx="180799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34218" y="3417629"/>
              <a:ext cx="354066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47711" y="3408529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600686" y="3429000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245650" y="3408528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383372" y="3435822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8161857" y="3435820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90800" y="3132162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970017" y="3168559"/>
              <a:ext cx="0" cy="2490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2895600" y="5257800"/>
            <a:ext cx="3657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And  paces software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3.gstatic.com/images?q=tbn:ANd9GcQjaG4hL1dhBkhr8oOmEJLxJW-U93EtRWYHIg53J_NleTOMZs5I8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874" y="2005013"/>
            <a:ext cx="200977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3.gstatic.com/images?q=tbn:ANd9GcSXw7C8LoFTm2EkPxpv0saQcUyQ95Xf9VKh42nku3Kaxb2LBqY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38925" y="2115489"/>
            <a:ext cx="250507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encrypted-tbn3.gstatic.com/images?q=tbn:ANd9GcTiGLd0Rhbs5IHRyoGLI_4EcfAVrBCFNW72gNLi0_fodJ8l6ncEv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76612" y="1241201"/>
            <a:ext cx="2695575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System software</a:t>
            </a:r>
            <a:endParaRPr lang="en-US" sz="4000" dirty="0"/>
          </a:p>
        </p:txBody>
      </p:sp>
      <p:pic>
        <p:nvPicPr>
          <p:cNvPr id="3086" name="Picture 14" descr="https://encrypted-tbn0.gstatic.com/images?q=tbn:ANd9GcTVP_SYMc42KcxqqdFQ-w6pAHGXW5hvz1JftF30krQBlne2r-jZ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89522"/>
            <a:ext cx="3810000" cy="238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60966" y="5791200"/>
            <a:ext cx="5230433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Exp: Windows, Linux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44288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3.gstatic.com/images?q=tbn:ANd9GcQywYv_VQL4REpSrPTgQfq01FwNZ7b3G0TRbCHBTXOsaYBqjNMv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39717"/>
            <a:ext cx="5048518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0" y="304800"/>
            <a:ext cx="800100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APPLICATION SOFTWARE</a:t>
            </a:r>
            <a:endParaRPr lang="en-US" sz="4000" dirty="0"/>
          </a:p>
        </p:txBody>
      </p:sp>
      <p:pic>
        <p:nvPicPr>
          <p:cNvPr id="2054" name="Picture 6" descr="https://encrypted-tbn1.gstatic.com/images?q=tbn:ANd9GcR761VF6iHxF3Ri146BUjr0kt042Hs8l1JnxbkBmLvx9k19VI9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62400"/>
            <a:ext cx="41910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encrypted-tbn1.gstatic.com/images?q=tbn:ANd9GcRpm7c2wGYfE1QEvkGxqTOaaPm4mL8o7aWSxT-mL51kzyZCJ9j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35424"/>
            <a:ext cx="2971800" cy="3982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05000" y="5807300"/>
            <a:ext cx="5715000" cy="776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Exp:- MS </a:t>
            </a:r>
            <a:r>
              <a:rPr lang="en-US" sz="2800" dirty="0" err="1" smtClean="0"/>
              <a:t>Ward,MS</a:t>
            </a:r>
            <a:r>
              <a:rPr lang="en-US" sz="2800" dirty="0" smtClean="0"/>
              <a:t> </a:t>
            </a:r>
            <a:r>
              <a:rPr lang="en-US" sz="2800" dirty="0" err="1" smtClean="0"/>
              <a:t>Exale,MS</a:t>
            </a:r>
            <a:r>
              <a:rPr lang="en-US" sz="2800" dirty="0" smtClean="0"/>
              <a:t> </a:t>
            </a:r>
            <a:r>
              <a:rPr lang="en-US" sz="2800" dirty="0" err="1" smtClean="0"/>
              <a:t>Pawerpoint,Mojila</a:t>
            </a:r>
            <a:r>
              <a:rPr lang="en-US" sz="2800" dirty="0" smtClean="0"/>
              <a:t> </a:t>
            </a:r>
            <a:r>
              <a:rPr lang="en-US" sz="2800" dirty="0" err="1" smtClean="0"/>
              <a:t>fiarfox,Fotoshop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0178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609555" y="163558"/>
            <a:ext cx="7924800" cy="1447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FF00"/>
                </a:solidFill>
              </a:rPr>
              <a:t>সফটওয়ারের সুবিধা</a:t>
            </a:r>
            <a:endParaRPr lang="en-US" sz="4400" dirty="0"/>
          </a:p>
        </p:txBody>
      </p:sp>
      <p:sp>
        <p:nvSpPr>
          <p:cNvPr id="6" name="AutoShape 2" descr="data:image/jpeg;base64,/9j/4AAQSkZJRgABAQAAAQABAAD/2wCEAAkGBxQSEhITExQWFhUXGR8bGBgYFxsaHxkgGxYgGxwdGB8eHCggGBwlHxseITEhJykrLi4uHCAzODMsNygtLysBCgoKDg0OGxAQGywmHyYuNywtLC0tLDQ0LDA0LDQ0NywsLCw0LC80NDAsLCwsLSwsLCwsLyw0NCwsLC8sLCwsLP/AABEIARQAsAMBIgACEQEDEQH/xAAcAAACAgMBAQAAAAAAAAAAAAAABgUHAwQIAgH/xABIEAACAQIEBAMFBQQEDQUBAAABAgMAEQQSITEFE0FRBiJhBzJxgZEUI0JSsTNiocFyktHwCCRDU2NzgqKjsrPh8RUWRJPCNP/EABoBAAIDAQEAAAAAAAAAAAAAAAADAgQFAQb/xAAuEQACAQIEAgkFAQEAAAAAAAAAAQIDEQQhMUES8BMiMlFhcYGR4QWhsdHxFBX/2gAMAwEAAhEDEQA/ALxooooAKKKKACiiigAoor4zAAkmwG5NAH2vjMACToBuajOH+I8JPI0UOIikkXdUdSf4HXbpVO+1bxR9oadWN8NAxRUG0soOVmfuFbygbaMe1oVKigrslGPEyzPF/jBMLhzJA0U0mdUA5gIUsbXfKb2HbqbDSorwR46eeSaHGGFSiBxIDkBDMRlYMTY6aG+ovtbXnXA4aYvDI0JVHYBXMZCm50yta3Q2t2Nb/HOGyGZEgR5zkvopkb3ra5Rt2+NKlOXSqPhp8k1FcDZ1rh8Qki5kZXXupBH1FZa5e9n3HpMMzSwraeL9pH7omTqrDo2mhtofiRXRU3ibCpBFiJJ444pQGRnYLmuAdL7nWmQqKTa3RCUbWfeS9FYMFjI5kEkTrIh2ZGDA/MVnphEKKKKACiiigAooooAKKKKACiiigAooooAKQva1xzkQxQPEWgxWeOWQOFMYAHuAizsQWbKSLhCOujjDxWB5DCs0bSLugdSw+IvfpVa/4RChsFhkv5jOWHwSCQn+X1rktDq1Kvl4jIkqJIoCZvupVBR1IIySAAnIfMNAdNddK9R4D7VNwzCHZ5csmpucpAfXvbP9a2uL8KJWaHlcpkcAINlAVbFf6YAc+rHtUPHxkxzQ4lPMcPOZABpmQyXI20BAAv2zGs2mkqiS2ef7Lc2+DzQ/+0jjz4nFNhQVjw2FbRQxUMUVSWYi2ik5ABoNb30FLnA+PyYORcZAQSAVeMuzZwLtka4uCdwQBYgbitHH8XikxOLYOXikdmz7HKzmQZ1JOgDZbAdDcVq4viCJG9gSSQz6ZBcC2W173IsdzRUdTpb565eXPOZyKjwWHH2i4ZY+MQTx2yYuAP5ep/Me9wAb0otxN1aMRLzHYXUuSeXGWJREH4RudKz8b8RCeaB1fOmFwyQq5W2ZsvmI9Abj4AdxXjAQgRSys2VTCAGtqmVCpsN7+Y/Su4mym2/BebCjfhSLH9k3GzHiPsixljMDLM5smV1QAqiAnygAecm7E+lquCqM9mWE5PHplMIgLQn7pdkISNmUfW/zq6MfxKGAAzSxxg6DO4W/wuddxV+CtGxWk7u5t0V5jcMAQQQdQQbg/CvVTIhRRRQAUUUUAFFFFABRRRQAVVftX8XuufCQEgKAJmW+ZmceSFbai9xmO/mAG5q0MTOI0d291VLH4AXNc6cLw7cRxUOHkLK85MrspOhdJHzb6qr5Ba46UitJ5RW7+wymlm3sROBWQZuWc06SFYFw6hgrqMwyFRc22LbWB6U5e1Hjq4ydVjQzRxKYhkOjtIRziHtYKFQKG11J3pX9nvguTG4aYxlGdWGeGQ28rLeKSM2IBPnFj+Ua1DTcQaFSGZ8ouqq2Rb2NvLa91Ft7WqvOMoJxju+V+xsWnZvZE3x3ijuZ8RIwEkrG2W5GZgF8o3KooAHexPWvnijikM6YaWOEwSoFhNmzRSKAFBLFQY3FhcMtiO9qSpOPSklgQD00vlB3te+/U9dKxDjE1zd75iCQQCCQLai1qlCjUV72z1OSqRdrbEzPBEpmURLnVbsbEhQdyATlGh0N/lXrFGFgzEGRC4AdgQ1yo0uupBHS3TfWof8A9alIKs7FTv62Nxe/6Vs4zjbK7GGRsptfQKCBtoNuuvW47Vzoal/ny3O8cRj4MIY8UoniLpCodYEsA7X0EzG4jQWudyfXatnFcTXFzYolFTOzSZFJIyyD7wAlQWN7te25FI0nFpiCM58ws1rAsPU7mva8bm0u17bEgXHwrsqFSUOHL57ziqRUrlmcN8SSpjkxUkZJTKzOlzzgE5cp2urFbNk6lbXrJ7QsZzsXPNnupQPhZAuZGiWNSQhIy++xzAWOovSTw7jLyjKpKv2Uglv6Ia30uaaYvBUjcOlxrlY4mjL5tObMSTlWw8qXa17kmoKNSScJd9/6SvFWkiR9nni18A2WQqYPKZVQ3QK4uJo+1tcyjseo1v1TfUbVzDg+GfZMPgZSxb7SsildbKyTAZfU2c/Q1e/s1xpl4fBmvePNFc9eWxQH6AVZpyam4baoVNXipe40UUUU8UFFFFABRRRQAUUVGQ+IMO+JfCLKpnQXZOuwJ9LgEEjpcd6AIj2ncY+y8Onbq45QNr25nlJ9bAk2rn5OPTYcxSxy8mUK0TAW1UrcA36W62NmA+d4e1vjQiwow62Ms7AZf3FYNIx9LeUerCqNg41KJ8THhPKZo+VIzAeVRJdiOmvftVWq10i8Fe/cOguo/E3PDntAkwC4tMNFeaXlxqScyxrEHFx+ckvYbDQHW9ggSyFmLHUkkn4k3NSUkFnMUQzFgB/Mn9PrUjBgFgsPfkIvp0HcHoo/N/cS6WMIpexzgcncioOFMdXOT0tc/TS3zrew2ES9o4852182+19gL9NqlcPwwZgjgvI2gjQXPY2HUi4NzYEdrU58N8FYmQKZGTDr+RRzG1Ia24VbEab7mqtTEN78/lj4UL6IRI8NLa6xqB2Nh+EtuNelZDhpuqL12IY6W/N8RVpQ+AcMB52mc9zIV79EyjqenWsjeA8J0EoPcTP6HqbdB9KQ665XyP8A88ilsdh8tzJFbe5A2tpqRpv8BUe2Bv7hv6Ej+B6/yq5cZ4DkW7YfEZj+WZQb2JIsyWtqxOqn40kcX4CYnCSRmCQ6K1/K1rAWYaNbVjsdu9Pp4nn4EVMO0I0kZUkMCCOhp64X7SJF4dJw+dcyBRyXWwZSrhgr91Nt9x61CT4Y3Ecq6H3W7XHT02Nul9e9Q+NwZiNjqDse/wD3q7Cop5MrSg45jcPELSclHktBCXlWIEEZiLknu5LGw1t5rb1a/sN447ricJKPOhEtx+8crj08y5geuY9qpDAeJZEwwwb2MHNSXbVSp1seoIJ0q4PY7x1UxDxN5UxKI0OY7ugOZfiVYf1DSlHgqryt8E2+KDLkoqL494gw+CVWxMqxhjZb31O50HQDUnoKkwb6irQk+0UUUAFFFFABXPnF8XIeI4jF8OlaVImZzJEufIJFs4cEElLxkhwCLfWr74hhubFLHfLnRlv2zKRf5XrlKXBvgHmgmjkjkAtIhZijqDoct1EiE6i5I/SlVdN/QnDUyeJOMyySA5mmkmQXlY+Ym/lynQKAOgAGpNa2I/xWMQR3aaW2YjfUHT43NZOGEokmNm1J0QAW/F0HQXtWTgWFKqcVKMzt7i9Tfa3qxqjKSSzzt95fBZSu8v4vkMJgfs6hRZpnHXYdsx6L09f1muA8FknkMcPvAgyzOuidri+r2uMl7W1uOvjhHDZcRKIkI5smsj2uI12J+A93ltude9W7wjhceGiWKJbKv1J6lj1J3JqvUqPV6vn27kPp07+Rq8A8Pw4RMsQNyAGdtXa35j29NhUsFr2Fr2Fqu227ss3SVkYstGSs+SjJRY5xGuVrXx2CSZGjlRXRt1YXBrfK14K1w7xXKn8WeFDhlLjNLhtzc3eLXct1U6DPuoHzpLxOGy/dv5lYXVtr+o7dfjuOoHRDpfQ1VPjPw0MMwyg/ZpG8tv8AIudgOlm2UnRduoqzSq7c/wB/PmV6tLdFax4IZ+U5y5vca19el9dj8frW7wjGPFIIJFJ841ucyZQdUN7qRoQRrppUjiOG8+MrpzE7bHsR3Vv5HfpFxHnRhMrrNCPKRrex2PVSOlXukU07+vh4lPh4Xl/fAc+LYzGYtVlllkkghLx8+RQEjMhVGJIUGRhawUZiT1HXoPw5PE+FgMD8yLlqFf8AMFW1z66a1ypFxDnRZGDnMQCsZK8xgBluoJDkaWOW9dH+yvgkmD4bDFKCrks5Q7pnbMFPqAdfW9Oo+N77sXU8Buooop4sKKKKACuaPadxFuIcWkg1yxPy99lS2a3Ylr37+XtXRfGDbDz2flnlv95+TyHzfLf5VyVgcWIYZZSLPNcL6AZb6nUk573/AHfWk1m1Hq67c/cnTSvnobWNIxOJWEaQxCxtpoCLj6gCt+XEiQmQj7tLrGtveOxIU+9+UAEEVC8LzLG1vflNr+vr6AG5+Pan3wHwkS4gW/ZYcBjtZnPuXIOViLFr2/LWfVSjlsuW/XQt07y9efsOvg7gX2WG76zSWaU3vrbRAeoUGw+Z60xKtfFFZlFUm7u5c7KsgVayBaNACSQANSToAO57Ui8W8cSO1sItoh/lm5d5L3ty0klj8mnv63voNKnCDkInUSHzJQU69KoXxHGk3mxr8RQE2ErNFiIQfhHkVT+6DeoF/CbMpbB4mLErYllVuW4G/mRyDaw6E1ZjhotZyt6Ze+gh133HQWK8Q4SO2bEwi5C/tFOp2vY6Vr8P8S4afMFkAYTGHK2hzi+g+IUkHsKqHgXs4coGxcgw6sAUJW4bMAVJexVRuLGx2qaxvgCXhkv2vBSiflklYn0YErlX3dJW8zWFh+tclSorqqWf29wVee6yJXxZ43lgxf2VY2RvOBZDJmDKnLkAAuQCZLqPyimPhkaYrB8qQOwK5JFlI5gJF/PbQMQQ2ncWqjvDfFAmJbESjLYGwXMMpvfKACCqkXXToTYVY3BPE8CY/lxXdZSykxsZFJZgY8hIDMqANmZtsx6CmVsO4pKK0V7naWIvPrPJ5CzxTDPhZ2VzmeLQnbmRtqG7k2F7AWBDd71CeJojFLHiojbNuRte36MKtX2kcMvEuKX3obh99Y2IzXtqcps31HWq75YeOXDHoPLtoN10F7WsRbU6UqnOzU/R+QypDWPsLeH4m0GITEwtlYMHWxOjDWxF72OoIvqGNdh8NxYmhilAsJEVwO2ZQbfxripmIBQ9Dt2I0NdQ+xGTNwqE58wzNZdfu7NbIL6+vbXTSteKtkZ7zH2iiipHAooooAr7248b+zcMkQGzzsIh8Dqx/qgj5iuccehzpD0XpfW5ADfxX9KtP2/8R5mPwmHBH3MZexGhZzex+IQD51V/DwHldveA0F+o6X+IFvjSajs79yJxRNYBPOTfSJLnfc310N1sL662vbpVweBeH8nCIWHnl+9fvd9QD3sthf0qquDYDnmCEi/PlFz3W92NivlJRd1O5q9UrJrvnnxNKhHc8YzGxwoZJXVEG7MbDXb5+lQh9oGCVsrO62FzmjZba2uQRcD1tSB7VuPMMfFAbmONQcovqz9bDUkDTToSNLmoXxlM0saycwOxXzxp7kS7Le4sxvoGuL62FPo4VOKctxNWu7tLYtXjR/8AU5/sMb2wyKkmJdDq4e5jiBGwYAsT2FOnD+HRwIEiRY1H4VAA+fc+tU17L58ThMIGX7MqzyF15mcu4ACWGTYAg23Pm2q6MNjFeMSLqD8tjY3va1vWrcaaguFFdycncwcT4THMjq2hYEZ1tmH1HmHobg9RXPPH+GR4fF8jEQoXzWjliIjSQ5hYTI2iqb+axUi97kWq74/FTZwGgUxsbI8UwkLDvlKrm0ubIWPpVb+3vhK3w+LD+Z/u8hGpAGbMD2F7EHuKmoq5B6Dhj8ETDh4pZFfITJPYlFARRfKwDaLfRQBfS2W1ZMLw+OONoy8jOwKo975A2qJdSAbZxptqoJ2qr/B3iWU3VlORIyvlgzggKy+fXszbfXSpThnj+GNWM9y6HPGFU/fHK2ViT+zW51HmuetZ08NUWS+xPiWotePUT7ZiJIRZLqSAuW+ZATmG1zfN2169J/2R8HeTEHFXaNFWwCp5XG1i+w7lRr8BulPjZJldpGBfKp8wAzBAALEDsBVj+x/HjmzxAizRq+W/4gbXA72axt+Udq0a8JRw1k9EIw8k8Rmtyy8TCHVlYXVgQR3BFiKo7G4RoJMhuTA5iJ9LgodrKfdNtfeq9XqrPaVgAMSDtz4iAfLo8ZAuL7GzrtqbVkUnnbnmxr1l1blY8ehCykjZtRVt/wCDbxmzYvCMdDaVB6jyv8bjJ/VqruMrmjV+38M3S3xDfJBUj7KuLfZeKYRybKz8tvhJ5fpcg/Ktmi7wRl1FaR1tRRRTSAUUV5kcKCTsBc/KgDlT2hcT53FsfJc2RmRR1+78vlPSzKTUHwtCImbqb26dhr26GtR8QZDiJH1LnM3xZr3+F/1qX4WnliHUsO+669ATs3bpVas7JjqauPngDCXxY18sMJI0sLuQq/iIvZW1FutWelIXs0h//rktYl1T+oma+w6yHp0p7Q1j1HmatJdQQPap4IfFgYqDWVFs6W1cDUFf3hrp1+WqL4H4hGFxCzC5kKi9wCAEcXXsQGP1roBDVLe1XwS8LyYyAXhc5pFH+TJ3Nuqk636E1ewta66OXoUsRSs+Neo9+F/A2BTBgyR8znRR5yzG+lyMhvdM2axUaHSnXhfDhFAkJ1AWx6772vuBewv0ApK8JcXE3C8LPmQci2YSNlUmPy2ZrHL0INjsNDTfwHGmYMTLBLa1+V0zC4DDOwHXW+vYWq67ldWF/wAV+CBiXDwTPhzlytlbRiCLM3V2Fri536ikX25cRjlmw2GBBaAFpG6jmZbDsNEufitWz4lx/wBlwuIn/wA3GzD4gafxtVAfY5Ig2LmIM4IZlk3kvfNmHY3BB28tuunb7nGiTYDA4YoAVkZblwbeW1121N/N6ix2rZ8P+BYDGuMxZeQuqyfZo1y25jNlu+bW+VjlAHaq/mxDz+UaAFiLnYNbyj90W0rdwOOngVo0xLIrKQVXXQnNoOmuoOljrfWozo1JR6rsLlVinZmvxyFIsRLHFIGiBJQjWwOy+pFyt/ietT/sux32biCqzAI5yE5M9yxsgDbpcnfr27YfC3gafiKyyKwWxuXkuczG/luBqerHp5e9XP4e8JwYMq8d+YIuW7bZ9Qbkd7jT0pWIrwjBwebHYelKUlNZImnpO9o8BOHjkF7xyrtfUPdCNNbeYH5U4OagfGMHMwWKUb8tiP8AZGb+VZMO0jVkrwZS+Pg8syHpfpb97YknQEDfrSsjEEEGxGoI6U4YgjO2W1ioIAy9Q1/d03VaT5EsSOxtWxhXk0ZNZZna/CsYJoIZhtIiv/WUH+dbVKPsmxnN4Tgj+VMh/wBklf5U3VaEhUZ4nlyYPFttaGQ/8M1J1AePmtw3Gn/Qv/y0AcehtCPh/OmzhiXMQG412J2UqdmB6DrSjTfgrZor22fe3f1BHWquK7Pv+B1HUtP2er/irN1Msl9x7rZepJ6d6a0NKXs7FsEv+sl/6rU1Kax6naZs011F5Gyhr3JGrqysAysLEHUEHcGsCtWVWqKZCURbwXheDDvJhUW2GxSscjeYJIo1K5r6shuB05VbnhHwDh8AWckPJ0fLkAAN9gdem56bCoXxvx/kyCNwrxgcwrEWE8QX/KgnyCx0yncX32qC4b4lxYm5TSMxKXkjd0LREMAbPGFWxUhhpfW1xvWtQnKUFczaqUW7FjePsThxgsSmIkEatGQTa5F/dsOpJ2HXWuaMViHxBEsrC4GUE7tl2+Nv73pz8e8chxESxRmwV7kX1Js4v6gEC5uNxv0UcDgpJWJjUCNb3dzZEBN/M2w+G5q7TitWVKknojAspvmYEsdRufn8v7a94GXN944zIjKzpouYZrkEjXUDetviGBZBoyyXOrr3ADBRddgCpNj+IVr4dC+XLqWRgQfQ30776Cm2vkV27ZnTeEijSNFiAWMAZQosLdLV9Y1C+C+JriMDhnU3+7VT6FRlIPrpUszV5maak0z0dNXSaPLmtPHx545F/MrD6qRWyxrGTUUWEii42JGHY31jXe/RlJ39D0pRxSWYg79fpemfDWyYfLa/La9svQLvbX60vcWH30n9KtjDZSa51MSronzodJewOfNwlF/JJIPq2b+dWNVVf4Ocl+GzD8uIYf8ADQ/zq1auCAqA8epfh2NH+hf/AJan6jfEsWfCYpe8Mg+sZoA4upx4ZcvFa98rbX7+hB6UnU1cOdbQ5rWJsb5baJc+9puwqrilePPcOo6lrez8n7IAdxLL/wBVu5NMymk/2dyjkSqNkmYaW6qr6W0/F0ptU1k1F1mblJXpozq1fMZM6xu0a53Ckqt7ZjbQX+NeAaifEniFMKhGZOcykxo17PbpptUIxbdkRnZK7F3G+MMOBOcRgLSlI0dXyguzBiY7sB5Fy3zC4Nx6XrpeKNHPJLlAaXVlUXsMwORPyi3lub6dOlauOxOHZ0OHiK3QZ1Zi/mJJbUnYaW2rNwLgsuJnaOKyjdmNzkHQm2lzrp116Vv0KEYRv3nn69eUp22X3PPAeCviJGY3jRTeV1UsRfXKlrnN+nWnWPDKq8lDEgmcCGGcFgoiFifLoJWLXOt7ZetYpvDCx5IIpLkRMvlW5Mj2DudbCygKB62JFOnDeGpEDZbFmDG5v5sgW47GyjanCGxa8Y8CH2csAoZVAsoyi9wzle18gHwvVYYUeVSAbghupB1ynT6G41FXfxdOaVgG7KzE9BlAC3/2mB+RqlYYTZkkBBQMCCNje3yIyn42qS1Ivsjv7MeNGLFNGxtHiNCCdBIL2I6eYA69dPSrdZq55OK2lUjMFDC2hzxupuw6H162q/oMQJFV191gGHwIuKyPqVJRmpLc1/pVRzpuL2PbGsbva57a19JrQ4xNkgnbtGx+imqEVdmvorlPYS5TDA3/AGTW1PUKOoHfpelbixvNIfWm/hyjPEBayxKTa35h2Jv7p7Uk4hiWN97/AKaVqYXtvnVmFW7KOjf8HaK3DZD+bEMf9xB/KrSqvfYPFl4RCfzPIf8AiEfyqwqvFcK8uoIIOxFjWOfFIhRXYKZGyoCbZmylrL3NlJt6Gs1AHEeNwxikkjb3kYqfipsf0qd4TMQkbDowF726+bp/RFbHtV4fyOK41bWDSGQevMGcn6k1GcHOaOROttPn/wB7fSkV1eIyk7MtHwFIVlxUZvqI5Be+t8ytvr+FadQarLwdjFGKhYZQJUKm2XcgOui7e6dzerFmxCorO7BVUXZibAAdTWTOLy58DewzTp+X9NppAoJJAA1JOgA7mqv8Y+MziM0WHyiNbgyEAscwt5LjyAi4vuR266vi3xLJjPIh5WEGpJ0aX4joD0FL2Fb7TMIY1ITUsVtc6a3YghR62O3U1pYXBKK46muyMfG49zfR0dN2euDcFfEMiRKAh0MpFwBfVgPxa6fHS9WemHh4dhsqWRR7zNuTbVie5t/YDtWfg/DxEi5VyAC+gPm0218xt3bXU6CveLwcZtPPlyx+ezAWTQak9SLb1eMw1fDfD2TNNIMpceVeqINQG/e6n5dqlcTjFTTduijc7fTUgfOlzF8WlkclABl2RjYJ/pMQeltwn6knLP8AD8Ksa3LBmaxLnqelvTXT4nvQD8T3BhrXLG7soB7aXNh6XY1U3H8PlnmZbAOgP0uLn1Ol/iasrG40NI0WlyLKCba23PxzAW9PWq68REPLG4e6SZ17XOh+V76eorq1ONdVkRh4jlCm4tlYHf8AFY/AdzT74D400Dx4WRs0UoPJJ/AwFyl/ykG47WpIRgcmlgwKt0100/dO9jsRp0rZw+KyAlv2kDLIBa2qd/iBRWoxq03F+hzD4idGqprS+a8NC8SagfG01sFOPzgIPi7Bf51NM1KHj/E6YaG487lje2ojHqRrmZT8q89TWdz2Fbq02xSRvNiWO1lXU3tZSdyFP4x0pCJvc/31pvxeLC4aRr6uT3HvGy7kn3VbrSgE0FtST/cevStDCRtd+nsYVd3sda+yzDcvhWBFrXiDH4sb/wA6a61OE4PkwQxf5tFT+qoH8q88O4pFOZlibMYZDHJ6OFDEX62DD53HSrpXIL2mcLOIwEgUMWiZJRk9/wC7cM2Qg3VioIBFQ/BfGksSIMQpxERF1xMIBYqRcGSIbm34kve/uinSPjMBmeASpzktmjJswuLjQ6kHuKRfEPA2wDtNChbBtcuiAk4dtyyAbxHqB7pF9ibVsQ6sVx087arvGU+F5SKu9uWOw2JxcOIw0qyZ48rgHVWRtmB1XRuvY0icFmyyAHZtLd/Qep2+ddBSRRTqCypKp1BIDD4iojF+C8FJryFU73QlP4jaqX/ShJNSi1z6D/8AM07ple4Od1Qspu0D5xvYgHN3ARSLi+ptU3454yJnSFSeSqCV7fjzaqD6Aa27mjiXhjkff4ZjKltEbK2YKL3hkAIJAOxF9DY0myKY+YF1BaMp/RJJW19Sulrmn4PgnUv6kcRVnCg4R3sjFi1aRQXNsx0Ufhub3bvoD8LU2+AsTh8OTLPKqyT3ZU6Iq3sWOwJ1t8KUcfijlINiwGthoLj+wf3sabOD8LKR8poYwvleQuQ7Z1YBSovcoozAjqWNak9TMprq5jVH4yhN8ySoSA0SlfNMCSAYgDc6jY9xSz4i8Ry4pYuVaGJXIdpHC/eKM2XY6LodB9LVqNjHKyMs07OFsFtZ1eSRNVN/ulkGU2Gw0GtbEmBn5MOHw0iBkZld1QLcczIXLk31sBYatl+VQGJJGrxLhccPJKsBzVWSaPEYjSQqSRfKPNck6k212qZTCf4ysLo64ZjmEQkU8t3T3lC3PKB2OlmN+grW45gsZkwy4dYmsqLIYlBzlgSM+n7O3TbX4V54ljJ8PisPKMEDmAF0YsWZUsVRhfKAL+W2tj2oO6kdPjHzSumK5jo6xAhgvNFspYLe+a7XBvbQ+lQvGZWbJmVoyzl8rC2+5t0tIX07EDpUrj5QcXIki8wr5wsqBLjKSYhuUAFrHXVD3qGxCkaAghY9MpJGrXYg9bkX+dC1BuyMsblhe3vAEa21BsR9e+1zuDWSZL5yo96ID0uSRp2tbaseHUdNsxBt1v29dLA9dO1bWB9+C9izMiEjY/fAA/S4+VObsrlWMeKaS3di7CarjxhjS08zLsiiJbkgZibnWxB1YCxttTzxbHiCKSU65RcDuegHqTpVb8D4M2LGZ3KKWJJVRmma5zkE7rdr6K9q89FJK70PX46dkoLVi1xtrJHGOuvy0Av22v8AM1t+D0hbiWE5zrHDE6s7MQBaPza33uRb51Y+E8B4YWeRXd9rs500sdgoI31sPhUvheD4XDAukUUYXUtYC1uuY7VKOPhBWSbMt0JSzJrjnjSSdHXC3ghAOfFSDKbDfkoddvxtYDoGqa9mvDBh8BEApXmFpLH3gHYsue+pbLa96XOB8L+3lZZLLgUs3m/+QRtcH3Yhodfe06buH/u7BGePDriI3mkNlRGz65S2uW4XRTvV7DupLr1Mu5dxXqcKyj7mh478Ew8RRWKoJ49Y3ZcwP7kg3ZD9RuKrfCcCwZkaCbBxw4lBdoiNx+aM7SIehHzsavOovj3h+DGKFmS5XVHByvGT1RhqpruIodKsm0wp1OF5oQsFg44UCRIEQbKugF9TWWUeUjW50Fjb9Na943gWNwt/L9riGzoAsoF/xoTlc21zKRt7utRE/EkkBVHysPfRhZ0/1iOLgejAfEVg1cNVhLrr1L0akZLIT/EniXNzY49hfmuWALEXsAQNgdAxAcEEAdQo4rCh8MjJuqWYAWJHXQXJsfxE/CpbCeEnmhDROPPe4YbtmIORr6km22a9t6zjg+KgZs+Gk5Z1bKhkAYDewHmuNNRYWrSi4U7KDzTK1uLtbii8Vig0AbKDoTuew1bv/wCadIMYBIyxIIyiqFnJJKjViWufMAlmHra/vVEcC4PFicZyWdTHkbL5rkGwUA7EkafStnh4KApICzrdWXvkcAqP9ZJkX+ilaqkpK6KPC45PU2uGzvFyWxLZiqc25BJBjDGNZD3JmBudsq/L5g+KKsMSqWuQoVyLK7JG1kvfRuZLfXooNR0XEWgxUjPkmYE+bqhBNymtwt76b7W9XmTicMyiVikcgUFg4zKVvYZwbEga2ce7rtcigGQ03F4435STKFUiO4NrhDFHv8A5rWHHlRSOdlDQxkAHqUlYgAdb5B9Km8fwWRyxdhkKgBY72Ydg9iVTfRVO/fWtEeGlSeNlKqyXY5Y3LMSMosqMDHGoFgSdbk6105kRvE8bFKX0SQAMhINywztKgJ/D7jL8xUBgcIFaRBZhzCoO9wCQPgbXI9GPapnxlOVAdiM2YCxJOcKQ1gWGa4Nrq2q5vxBhaG4euXlfKxvt5Sf7dPjY72nTXWF1n1DLhsPZDG2hDEXG4tbUf7p+nxrBhtSypo6MGHbNcEWHQEjUdDlqWxoyNm2WQjzdmAtqelxsfStLG5Y/Ndbny623O1/3e/oT8nSiksypTqNu61enmNPiLjyYnlKhtGo5kl9fNbRSLi+TUsBqDlqH8O8ZaEakCMvlCjcXbQHzrm0a2VzYAXF7G2TA8BxE8apBE7oTd5H8isR6to4vrnHaxvW5xLwUsUE087qzZDYC6orBdCWPmkPQAC2u+t689xU7uLeui3PR1ak6j4nqWBwyW62GXKPdKnMLfEKFuDcaE7b1tsoIIIBB3Bpf8PY44liuERsVIqjObhVjzA2zu18t7HQX290U14bwfjZbc6ePDr1WBTI//wBj2UEd8hqpHBVZu6Vl483JdPCKzFbifDMBFZpYIczGyqIwWc9AigXc+gFO/gnwuYm+0zosblbRQqBaBTvcjRpGsMxGgtYX1JmeBeF8NhCWjS8je9K5zyN8WOoHoLD0qZrVw+E6LOTu/wAeRVqVeLJKyCiiirgkKjOO8Aw+MQpiIlfSwYgZl9UbdT10qTooAozwrwp8GZcM7KxjmZGbUZ7m4JvoSVYG1n+Ip5hmCpmY2AFyTpa25NQXiUnBcRmMpyxYoq8bG4BbIEdC22ayqQCDe+4tUhJhGkZQ+XkgZsoJDFwQQTbQgHXQjW3avOY2FqzvoXabvHI94LkY9HMuHU5XaMrKilvKbXOml97eta03s7wJOZI2hbvE7Lttpex+YrTUyYWLihEcpuWeIjzFi0IXy2ubhlv86kuC8RyNN5y+HjSJUcm5klswcISbsT5PmfjSb1IXdOTS8/L9nGk9Rex3skRxaPGSrpbzxo+lgPwlOgtXs+zrFqFy4qGQrfWSFgddD+NgLi99Nb+gpw8NcQkmjk5wAkSRlYKCAPxKNdb5WXXrWpj4s3FMLuAIJWazEBiHjVMwB1tdt+9OhjcSpOLlp4IU6cXsQHDfCvEoF5ebDSIBpZ3Qj55DcfL516k8IY1gQRhQGNypkky+pYLGpcn1NOfEOJlJIoUQPLKHZQzFFCx5cxZgrW1dQBbW/pWlB4lDcr7sgSRyPcsPK0Js8ZsDr67WB7VNfUMU1fL2XOxHoYCTivZhPKjRNNh1Q7ALI2UDYLdhopva+wYjbSvuH9kIBXmYskLtkgVCO9izt+nSnXEceZZlgMSCRo1dVaW1yzEFBZCCy5T6bVmwnEXfFYmBlULEsbKQSSwkz76WW2Q97+ltYyx+Ltfit7HehpvVC9h/ZvhFFpGmmHZ3sPmECg/OpjB8AwsH7LDxIR1CC/1OtY+IcZaLFKrADD2CM9rZZGN1JO2Uiy+hIrRweLVpGWctz1lcBLtYoWIQ5fdZMlrnob9arzqV6ivOTfqNhCEMopIlDi0ZigdSwFyoYEgXtcjprUF4qmth5rafdtfQdUIFmYgDtpc6164HhZYRy8p5auVUMQAkasxTlgakkFQb9q1eNGTEu2FwozzMpDFQDyQwtmkcm0Y/dAzNbTY12lSbqqMcxrlaN2N/st8NJgOHwoti8gEsjd2dQbfACw+VN1YMDhhFHHGCSEUKCdzlFtfpWevUmeFFFFABRRRQAUUUUAY54VdSrqGU6FWAIPxB0NVb7QPBWIw0f2nhDNFkH3mGTVWG+aJTcBu6ga9NRra1FRlFSVmrnU2tDl/A+13GJ76RSfIr+hpjwvtgw0uUYnCNoQRYpKAehGYLY+tSvtr8A4Yr9shYRTu1jEBpOx10A91rXJOx623qjMbgnhbLIuU9PX4VUngsNJ2tZ+DGKc7X2OguF+0HhhZ3VmR5CC9428xtpci4Jt2rdh8Q8Nml564xRJkyftctlve1joNReubI5iOunatn7Wre8o+X/j+FVpfTI3umzvSnSMc2CPLdMYgdC5WQzoW+8tnBzE3U2XS2mUW2rZOFwZjgQSplhcOhEq3uL7m/mvc373rnPDNCR+0K+lrfQ5j+grMy4bq+aw23/wD0tJeCz7T9iafkdFY6OBpGlOIyEx8s2lVfLmzaHcG53qMx2L4aXkZ8QjFkVZAJSwKpfKHCmxHmbfuaoNuIQJ7kQY9Cf/At9TWniuLyOLXyr2XT+59a7D6dJ7v8fsHOKLn4n7RuFwmQLG0pkbNIBHuwGjNnIBOgGm1qWuKe2SVriDDqg6F2Ln6AAD+NVcBenHwTwTDjE4dsfcwtZsqnTUgAueqC4LZddatrA4eFuLN+LIcc3oPns84Xj+MOJ8bIy4JT7i+QTHtpqU7626d6uzAYCKBckMaRr+VFCj6Ab1mhiVFCqAqqLAAWAA2AHQV7q9CEYK0VYU23qFFFFSOBRRRQAUUUUAFFFFABRRRQBWnts4e5iw+KUkLDzEcgXyCYKBIddArIL/0vSlDBYLgX2CXmO3NKDKkty0TAGyw5ACyljvck6A7Wq+HQMCCAQRYg6gg7g9xSJxn2U4CVJOVG0blTkCSuqBspC+W9gLntS+DrcSJcWVmc6f8AtmUoroVfMAcoNiLgaa72uKh3iItcEX2uN/h3qzp/DkkGDXFzloiZeV9nkRlkOlmdDmOexubZQLC99qhmw8+R0dTkWRYzImw5p0LD8AYXAO1ww3tVdVasXaSvv6fA1wg1dCi/D5RGJShCHZqyzcHmRVZkIB+Vtbea+1OfGgsw5VrKGClgAbdcqC2raDbbr2rLMwZcsbszrchWPVNNe2vXvSf9s7J2/gz/ADrPMRcZwmaIqGQ+ba2t9L6WrZg4DIQS9owPzb9dAO+hpw4liM0UsZU3CFlN7k2NtdBZh6XrxgoY1nifEySckKOZJGgYoQqk5b3y+/YsbnyuALnSdPEVJx2T555sRlShF7s3fAnFMJwqd5Hh55yDKzFVeNgWuVD2sGBA+Q9ak4eDHjWLZ8LhEw2HOZZJVN187DOb2CtJYaIgsCSSdaffDPszEGKM2IlTEIissKtEL2Zgbyk3BZbWFgNydL2qwlUAAAWA2AqzCEuG02KlKN7xPtFFFOFhRRRQAUUUUAFFFFABRRRQAUUUUAFFFFAEB4w8Kx8QjRWd45IyTHIlrrcWIsdGU6XHoKpxk+x4uTDYwiwXlzMunMhk92ZexRgH65bNXQVJXtJ8FnHoksJCYmEHITtIp1Mb+hNiDrY/E0mpSUrSWq5sMhO2T0KY4vgsTgpZovupGjN1cH3xKBkYAaDNa++mo13rWOEmHJygI0flzN5s2a+a4G4JAPpY96JUkw8iQTYdsMSSXVkyCwVszK2zi5UAi/u9NKznB4vDxwz4hAizxM0JY6kotxnB90sHzAdflWfOnK7ailbn9lmMlldmbCcKZ1lxGIP3KHJZdOfIbkQR31IJsXcWsFt3IffZF4bSbm4qcLLy3yQ5luM6+aWWx0LF2yg9Mp70jeG/D2KxyqMJE/L1AmmZuXHm/aFM3UnU5Bqd9qv/AML8DTA4WLDRkkINWO7MTdmPqSSauUKejta357xFSXiStFFFWhIUUUUAFFFFABRRRQAUUUUAFFFFABRRRQAUUUUAFFFFAGrj+HRThRNEkgU3UOoaxHUXGhr1jcDHMuWWNJFvezqGF+9iN6KKAM4FtBX2iigAooooAKKKKACiiigAooooA//Z"/>
          <p:cNvSpPr>
            <a:spLocks noChangeAspect="1" noChangeArrowheads="1"/>
          </p:cNvSpPr>
          <p:nvPr/>
        </p:nvSpPr>
        <p:spPr bwMode="auto">
          <a:xfrm>
            <a:off x="3079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4" descr="https://encrypted-tbn3.gstatic.com/images?q=tbn:ANd9GcRZAWxXV4B_Uey11TtwSyJHBUmBaUTbyJZK8OKnvUFddBAroCKdz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975" y="1954796"/>
            <a:ext cx="4524375" cy="35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encrypted-tbn3.gstatic.com/images?q=tbn:ANd9GcQZ9EzchbC0t-jGtXaDxWyoe238TUeT8KZOOtcQK6-ez3iMiFxj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1964" y="1954796"/>
            <a:ext cx="4298235" cy="35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76400" y="6019800"/>
            <a:ext cx="6324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কম্পিউটার পরিচালনা ও প্রয়োজন আনুযায়ী কাজ করা</a:t>
            </a:r>
            <a:r>
              <a:rPr lang="bn-BD" sz="2800" dirty="0" smtClean="0"/>
              <a:t>।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tyasad">
      <a:majorFont>
        <a:latin typeface="Calibri Light"/>
        <a:ea typeface=""/>
        <a:cs typeface="Nikosh"/>
      </a:majorFont>
      <a:minorFont>
        <a:latin typeface="Calibri"/>
        <a:ea typeface=""/>
        <a:cs typeface="Nikos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160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</dc:creator>
  <cp:lastModifiedBy>DOEL</cp:lastModifiedBy>
  <cp:revision>140</cp:revision>
  <dcterms:created xsi:type="dcterms:W3CDTF">2006-08-16T00:00:00Z</dcterms:created>
  <dcterms:modified xsi:type="dcterms:W3CDTF">2013-12-03T17:35:30Z</dcterms:modified>
</cp:coreProperties>
</file>